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91d4cd8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91d4cd8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91d4cd8a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91d4cd8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b36f055e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b36f055e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b36f055e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b36f055e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b36f055e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b36f055e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91d4cd8a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91d4cd8a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b36f055e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b36f055e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b36f055e1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b36f055e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fbd66c5c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fbd66c5c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fbd66c5c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fbd66c5c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b36f055e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b36f055e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fbd66c5c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dfbd66c5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f4a7069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f4a7069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b36f055e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b36f055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91d4cd8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91d4cd8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fbd66c5c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fbd66c5c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b36f055e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b36f055e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36f055e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b36f055e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gif"/><Relationship Id="rId4" Type="http://schemas.openxmlformats.org/officeDocument/2006/relationships/image" Target="../media/image28.gif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cikit-learn.org/stable/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Software y bases de datos biomédicas moleculares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-419" sz="1754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Clase 8</a:t>
            </a:r>
            <a:endParaRPr sz="1754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-419" sz="1754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Erick Díaz</a:t>
            </a:r>
            <a:endParaRPr sz="1754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-419" sz="1754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EBBMB-2024</a:t>
            </a:r>
            <a:endParaRPr sz="1754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155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27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Tarea “T” - Aprendizaje Supervisado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970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s-419" sz="1600"/>
              <a:t>Clasificación:</a:t>
            </a:r>
            <a:r>
              <a:rPr lang="es-419" sz="1600"/>
              <a:t> el p</a:t>
            </a:r>
            <a:r>
              <a:rPr lang="es-419" sz="1600"/>
              <a:t>rogram</a:t>
            </a:r>
            <a:r>
              <a:rPr lang="es-419" sz="1600"/>
              <a:t>a debe especificar a qué categoría pertenece la entrada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s-419" sz="1600"/>
              <a:t>Regresión</a:t>
            </a:r>
            <a:r>
              <a:rPr lang="es-419" sz="1600"/>
              <a:t>: el programa debe predecir un valor numérico dado una entrada.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0" y="3545475"/>
            <a:ext cx="5424375" cy="1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50" y="1663888"/>
            <a:ext cx="3604324" cy="18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450" y="2154583"/>
            <a:ext cx="1688975" cy="8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6662825" y="2512450"/>
            <a:ext cx="13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6247775" y="2154575"/>
            <a:ext cx="270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Algoritmos de aprendizaje supervisado </a:t>
            </a: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más</a:t>
            </a: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utilizados: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-"/>
            </a:pP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Regresión</a:t>
            </a: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Lineal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-"/>
            </a:pP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Regresión</a:t>
            </a: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Logística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-"/>
            </a:pP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Árboles</a:t>
            </a: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de </a:t>
            </a: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decisión</a:t>
            </a: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-"/>
            </a:pPr>
            <a:r>
              <a:rPr lang="es-419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Redes Neuronales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Tarea “T”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982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s-419" sz="1600"/>
              <a:t>Clusterización: </a:t>
            </a:r>
            <a:r>
              <a:rPr lang="es-419" sz="1600"/>
              <a:t>detección</a:t>
            </a:r>
            <a:r>
              <a:rPr lang="es-419" sz="1600"/>
              <a:t> de grupos similares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s-419" sz="1600"/>
              <a:t>Deteccion de anomalias</a:t>
            </a:r>
            <a:r>
              <a:rPr lang="es-419" sz="1600"/>
              <a:t>: en este tipo de tareas el programa tiene como entrada un grupo de eventos y marca los eventos que no son usuales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-419" sz="1600"/>
              <a:t>Reducción de dimensionalidad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675" y="2171150"/>
            <a:ext cx="2669962" cy="13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175" y="2532400"/>
            <a:ext cx="2911525" cy="21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50" y="3666318"/>
            <a:ext cx="4052200" cy="13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374" y="577475"/>
            <a:ext cx="6744450" cy="41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Deep Learning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6" y="1564200"/>
            <a:ext cx="3239826" cy="20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694" y="1448825"/>
            <a:ext cx="4596175" cy="25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617300" y="4328250"/>
            <a:ext cx="38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Multilayer Perceptron (MLP)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3" y="1198700"/>
            <a:ext cx="5503101" cy="35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450" y="0"/>
            <a:ext cx="46459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26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Convolutional Neural Networks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00" y="2710725"/>
            <a:ext cx="3906951" cy="22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125" y="1586950"/>
            <a:ext cx="4025050" cy="32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896849"/>
            <a:ext cx="4266199" cy="17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00" y="340425"/>
            <a:ext cx="25527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175" y="172550"/>
            <a:ext cx="3639376" cy="20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200" y="2361601"/>
            <a:ext cx="3006800" cy="25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238" y="2387275"/>
            <a:ext cx="3165250" cy="25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sklearn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675" y="1653338"/>
            <a:ext cx="23812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Tarea 5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Investigar o proponer 2 aplicaciones de ML que cumplan con alguno de los siguientes casos: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Aplicada a tus intereses en </a:t>
            </a:r>
            <a:r>
              <a:rPr lang="es-419"/>
              <a:t>bioinformática</a:t>
            </a:r>
            <a:r>
              <a:rPr lang="es-419"/>
              <a:t>,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Aplicada a tu actual trabajo o trabajos anteriores.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 Investigar métricas de evaluación para algoritmos de clasificación.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 Investigar que son los hiperparametros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 Investigar que es el Train-test split en ML.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Inteligencia Artificial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450" y="105097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92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Machine Learning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50" y="1151050"/>
            <a:ext cx="63110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300" y="531675"/>
            <a:ext cx="4790151" cy="408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00" y="599900"/>
            <a:ext cx="3541500" cy="36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5" y="780225"/>
            <a:ext cx="7953351" cy="329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Machine Learning(Aprendizaje Automático)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No hay una definición universal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Incluso entre los expertos en el tema no existe una única definición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Pero entre las distintas definiciones hay algunas que son las </a:t>
            </a:r>
            <a:r>
              <a:rPr lang="es-419"/>
              <a:t>más</a:t>
            </a:r>
            <a:r>
              <a:rPr lang="es-419"/>
              <a:t> “aceptadas” o reconocidas.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000" y="2808000"/>
            <a:ext cx="3523680" cy="218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</a:t>
            </a:r>
            <a:r>
              <a:rPr lang="es-419"/>
              <a:t> es Machine Learning(Aprendizaje </a:t>
            </a:r>
            <a:r>
              <a:rPr lang="es-419"/>
              <a:t>Automático</a:t>
            </a:r>
            <a:r>
              <a:rPr lang="es-419"/>
              <a:t>)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205450" y="735075"/>
            <a:ext cx="8520600" cy="26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 computer program is said to learn from experience </a:t>
            </a:r>
            <a:r>
              <a:rPr b="1" lang="es-419"/>
              <a:t>E</a:t>
            </a:r>
            <a:r>
              <a:rPr lang="es-419"/>
              <a:t> with respect to some task </a:t>
            </a:r>
            <a:r>
              <a:rPr b="1" lang="es-419"/>
              <a:t>T</a:t>
            </a:r>
            <a:r>
              <a:rPr lang="es-419"/>
              <a:t> and some performance measure </a:t>
            </a:r>
            <a:r>
              <a:rPr b="1" lang="es-419"/>
              <a:t>P</a:t>
            </a:r>
            <a:r>
              <a:rPr lang="es-419"/>
              <a:t>, if its performance on </a:t>
            </a:r>
            <a:r>
              <a:rPr b="1" lang="es-419"/>
              <a:t>T</a:t>
            </a:r>
            <a:r>
              <a:rPr lang="es-419"/>
              <a:t>, as measured by </a:t>
            </a:r>
            <a:r>
              <a:rPr b="1" lang="es-419"/>
              <a:t>P</a:t>
            </a:r>
            <a:r>
              <a:rPr lang="es-419"/>
              <a:t>, improves with experience </a:t>
            </a:r>
            <a:r>
              <a:rPr b="1" lang="es-419"/>
              <a:t>E.                                                                </a:t>
            </a:r>
            <a:endParaRPr b="1"/>
          </a:p>
          <a:p>
            <a:pPr indent="457200" lvl="0" marL="5486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-</a:t>
            </a:r>
            <a:r>
              <a:rPr lang="es-419"/>
              <a:t>Tom Mitchell, 1997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800" y="3118100"/>
            <a:ext cx="4960000" cy="18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Tarea “T”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0125"/>
            <a:ext cx="80962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